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00199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>
                <a:solidFill>
                  <a:srgbClr val="0070C0"/>
                </a:solidFill>
              </a:rPr>
              <a:t>SONER DEĞERLİ ÜRKMEZ İLKOKULU</a:t>
            </a:r>
            <a:endParaRPr lang="tr-TR" sz="5400" dirty="0">
              <a:solidFill>
                <a:srgbClr val="0070C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4032448"/>
          </a:xfrm>
        </p:spPr>
        <p:txBody>
          <a:bodyPr>
            <a:noAutofit/>
          </a:bodyPr>
          <a:lstStyle/>
          <a:p>
            <a:pPr algn="ctr"/>
            <a:r>
              <a:rPr lang="tr-TR" sz="6600" dirty="0" smtClean="0">
                <a:solidFill>
                  <a:srgbClr val="FF0000"/>
                </a:solidFill>
              </a:rPr>
              <a:t>E GÜVENLİK OKULUMUZUN AYRILMAZ BİR PARÇASI</a:t>
            </a:r>
            <a:endParaRPr lang="tr-TR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2018/2019 EĞİTİM ÖĞRETİM YILI 5 ŞUBAT GÜVENLİ İNTERNET GÜNÜ ETKİNLİKLERİMİZ</a:t>
            </a:r>
            <a:endParaRPr lang="tr-TR" dirty="0"/>
          </a:p>
        </p:txBody>
      </p:sp>
      <p:pic>
        <p:nvPicPr>
          <p:cNvPr id="3" name="2 Resim" descr="interne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852936"/>
            <a:ext cx="3600400" cy="3600400"/>
          </a:xfrm>
          <a:prstGeom prst="rect">
            <a:avLst/>
          </a:prstGeom>
        </p:spPr>
      </p:pic>
      <p:pic>
        <p:nvPicPr>
          <p:cNvPr id="4" name="3 Resim" descr="interne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852936"/>
            <a:ext cx="3284984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44242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2019/2020 EĞİTİM ÖĞRETİM YILI GÜVENLİ İNTERNET EĞİTİMLERİMİZ</a:t>
            </a:r>
            <a:endParaRPr lang="tr-TR" dirty="0"/>
          </a:p>
        </p:txBody>
      </p:sp>
      <p:pic>
        <p:nvPicPr>
          <p:cNvPr id="3" name="2 Resim" descr="internet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060847"/>
            <a:ext cx="3456384" cy="3220819"/>
          </a:xfrm>
          <a:prstGeom prst="rect">
            <a:avLst/>
          </a:prstGeom>
        </p:spPr>
      </p:pic>
      <p:pic>
        <p:nvPicPr>
          <p:cNvPr id="4" name="3 Resim" descr="internet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988840"/>
            <a:ext cx="3312368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E- GÜVENLİK ETKİNLİKLERİMİZ</a:t>
            </a:r>
            <a:br>
              <a:rPr lang="tr-TR" dirty="0" smtClean="0"/>
            </a:br>
            <a:r>
              <a:rPr lang="tr-TR" dirty="0" smtClean="0"/>
              <a:t>Broşürlerimiz Hazırlandı Tüm Okula Dağıtıldı. </a:t>
            </a:r>
            <a:r>
              <a:rPr lang="tr-TR" dirty="0" err="1" smtClean="0"/>
              <a:t>Farkındalık</a:t>
            </a:r>
            <a:r>
              <a:rPr lang="tr-TR" dirty="0" smtClean="0"/>
              <a:t> için Kodlama Çalışmaları Yaptırıldı. </a:t>
            </a:r>
            <a:endParaRPr lang="tr-TR" dirty="0"/>
          </a:p>
        </p:txBody>
      </p:sp>
      <p:pic>
        <p:nvPicPr>
          <p:cNvPr id="3" name="2 Resim" descr="internet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872656"/>
            <a:ext cx="3744416" cy="3744416"/>
          </a:xfrm>
          <a:prstGeom prst="rect">
            <a:avLst/>
          </a:prstGeom>
        </p:spPr>
      </p:pic>
      <p:pic>
        <p:nvPicPr>
          <p:cNvPr id="4" name="3 Resim" descr="internet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944664"/>
            <a:ext cx="3456384" cy="358068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30</Words>
  <Application>Microsoft Office PowerPoint</Application>
  <PresentationFormat>Ekran Gösterisi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Akış</vt:lpstr>
      <vt:lpstr>SONER DEĞERLİ ÜRKMEZ İLKOKULU</vt:lpstr>
      <vt:lpstr>2018/2019 EĞİTİM ÖĞRETİM YILI 5 ŞUBAT GÜVENLİ İNTERNET GÜNÜ ETKİNLİKLERİMİZ</vt:lpstr>
      <vt:lpstr>2019/2020 EĞİTİM ÖĞRETİM YILI GÜVENLİ İNTERNET EĞİTİMLERİMİZ</vt:lpstr>
      <vt:lpstr>E- GÜVENLİK ETKİNLİKLERİMİZ Broşürlerimiz Hazırlandı Tüm Okula Dağıtıldı. Farkındalık için Kodlama Çalışmaları Yaptırıldı.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SONER DEĞERLİ ÜRKMEZ İLKOKULU</dc:title>
  <dc:creator>FURKAN</dc:creator>
  <cp:lastModifiedBy>FURKAN</cp:lastModifiedBy>
  <cp:revision>5</cp:revision>
  <dcterms:created xsi:type="dcterms:W3CDTF">2020-02-06T17:28:14Z</dcterms:created>
  <dcterms:modified xsi:type="dcterms:W3CDTF">2020-02-06T17:59:52Z</dcterms:modified>
</cp:coreProperties>
</file>