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/>
          <a:lstStyle/>
          <a:p>
            <a:pPr algn="ctr"/>
            <a:r>
              <a:rPr lang="tr-TR" dirty="0" smtClean="0"/>
              <a:t>SONER DEĞERLİ ÜRKMEZ İLKOKULU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FF00"/>
                </a:solidFill>
              </a:rPr>
              <a:t>E TWİNNİNG PROJELERİMİZ</a:t>
            </a:r>
            <a:endParaRPr lang="tr-T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SAĞLIKLI BÜYÜMEK AŞKINA ŞEKERLER DÖNSÜN ŞAŞKINA</a:t>
            </a:r>
            <a:endParaRPr lang="tr-TR" dirty="0"/>
          </a:p>
        </p:txBody>
      </p:sp>
      <p:pic>
        <p:nvPicPr>
          <p:cNvPr id="3" name="2 Resim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2374900" cy="2374900"/>
          </a:xfrm>
          <a:prstGeom prst="rect">
            <a:avLst/>
          </a:prstGeom>
        </p:spPr>
      </p:pic>
      <p:pic>
        <p:nvPicPr>
          <p:cNvPr id="4" name="3 Resim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72816"/>
            <a:ext cx="2374900" cy="2374900"/>
          </a:xfrm>
          <a:prstGeom prst="rect">
            <a:avLst/>
          </a:prstGeom>
        </p:spPr>
      </p:pic>
      <p:pic>
        <p:nvPicPr>
          <p:cNvPr id="5" name="4 Resim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293096"/>
            <a:ext cx="2374900" cy="2374900"/>
          </a:xfrm>
          <a:prstGeom prst="rect">
            <a:avLst/>
          </a:prstGeom>
        </p:spPr>
      </p:pic>
      <p:pic>
        <p:nvPicPr>
          <p:cNvPr id="6" name="5 Resim" descr="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221088"/>
            <a:ext cx="23749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FUN MİND SPORTS</a:t>
            </a:r>
            <a:endParaRPr lang="tr-TR" dirty="0"/>
          </a:p>
        </p:txBody>
      </p:sp>
      <p:pic>
        <p:nvPicPr>
          <p:cNvPr id="3" name="2 Resim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2374900" cy="2374900"/>
          </a:xfrm>
          <a:prstGeom prst="rect">
            <a:avLst/>
          </a:prstGeom>
        </p:spPr>
      </p:pic>
      <p:pic>
        <p:nvPicPr>
          <p:cNvPr id="4" name="3 Resim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340768"/>
            <a:ext cx="2374900" cy="2374900"/>
          </a:xfrm>
          <a:prstGeom prst="rect">
            <a:avLst/>
          </a:prstGeom>
        </p:spPr>
      </p:pic>
      <p:pic>
        <p:nvPicPr>
          <p:cNvPr id="5" name="4 Resim" descr="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077072"/>
            <a:ext cx="2374900" cy="2374900"/>
          </a:xfrm>
          <a:prstGeom prst="rect">
            <a:avLst/>
          </a:prstGeom>
        </p:spPr>
      </p:pic>
      <p:pic>
        <p:nvPicPr>
          <p:cNvPr id="6" name="5 Resim" descr="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4077072"/>
            <a:ext cx="23749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YAŞADIĞIM ŞEHRİ TANIYORUM TANITIYORUM</a:t>
            </a:r>
            <a:endParaRPr lang="tr-TR" dirty="0"/>
          </a:p>
        </p:txBody>
      </p:sp>
      <p:pic>
        <p:nvPicPr>
          <p:cNvPr id="3" name="2 Resim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2374900" cy="2374900"/>
          </a:xfrm>
          <a:prstGeom prst="rect">
            <a:avLst/>
          </a:prstGeom>
        </p:spPr>
      </p:pic>
      <p:pic>
        <p:nvPicPr>
          <p:cNvPr id="4" name="3 Resim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844824"/>
            <a:ext cx="2374900" cy="2374900"/>
          </a:xfrm>
          <a:prstGeom prst="rect">
            <a:avLst/>
          </a:prstGeom>
        </p:spPr>
      </p:pic>
      <p:pic>
        <p:nvPicPr>
          <p:cNvPr id="5" name="4 Resim" descr="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293096"/>
            <a:ext cx="2374900" cy="2374900"/>
          </a:xfrm>
          <a:prstGeom prst="rect">
            <a:avLst/>
          </a:prstGeom>
        </p:spPr>
      </p:pic>
      <p:pic>
        <p:nvPicPr>
          <p:cNvPr id="6" name="5 Resim" descr="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4293096"/>
            <a:ext cx="23749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FANTASTIC SCHOOL</a:t>
            </a:r>
            <a:endParaRPr lang="tr-TR" dirty="0"/>
          </a:p>
        </p:txBody>
      </p:sp>
      <p:pic>
        <p:nvPicPr>
          <p:cNvPr id="3" name="2 Resim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2374900" cy="2374900"/>
          </a:xfrm>
          <a:prstGeom prst="rect">
            <a:avLst/>
          </a:prstGeom>
        </p:spPr>
      </p:pic>
      <p:pic>
        <p:nvPicPr>
          <p:cNvPr id="4" name="3 Resim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412776"/>
            <a:ext cx="2374900" cy="2374900"/>
          </a:xfrm>
          <a:prstGeom prst="rect">
            <a:avLst/>
          </a:prstGeom>
        </p:spPr>
      </p:pic>
      <p:pic>
        <p:nvPicPr>
          <p:cNvPr id="5" name="4 Resim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4005064"/>
            <a:ext cx="2374900" cy="2374900"/>
          </a:xfrm>
          <a:prstGeom prst="rect">
            <a:avLst/>
          </a:prstGeom>
        </p:spPr>
      </p:pic>
      <p:pic>
        <p:nvPicPr>
          <p:cNvPr id="6" name="5 Resim" descr="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3933056"/>
            <a:ext cx="23749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BUGÜNÜM GEÇMİŞİMLE BULUŞUYOR</a:t>
            </a:r>
            <a:endParaRPr lang="tr-TR" dirty="0"/>
          </a:p>
        </p:txBody>
      </p:sp>
      <p:pic>
        <p:nvPicPr>
          <p:cNvPr id="3" name="2 Resim" descr="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2374900" cy="2374900"/>
          </a:xfrm>
          <a:prstGeom prst="rect">
            <a:avLst/>
          </a:prstGeom>
        </p:spPr>
      </p:pic>
      <p:pic>
        <p:nvPicPr>
          <p:cNvPr id="4" name="3 Resim" descr="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628800"/>
            <a:ext cx="2374900" cy="2374900"/>
          </a:xfrm>
          <a:prstGeom prst="rect">
            <a:avLst/>
          </a:prstGeom>
        </p:spPr>
      </p:pic>
      <p:pic>
        <p:nvPicPr>
          <p:cNvPr id="5" name="4 Resim" descr="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221088"/>
            <a:ext cx="2374900" cy="2374900"/>
          </a:xfrm>
          <a:prstGeom prst="rect">
            <a:avLst/>
          </a:prstGeom>
        </p:spPr>
      </p:pic>
      <p:pic>
        <p:nvPicPr>
          <p:cNvPr id="6" name="5 Resim" descr="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4221088"/>
            <a:ext cx="23749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DOĞAYA DOST DOKUNUŞLAR</a:t>
            </a:r>
            <a:endParaRPr lang="tr-TR" dirty="0"/>
          </a:p>
        </p:txBody>
      </p:sp>
      <p:pic>
        <p:nvPicPr>
          <p:cNvPr id="3" name="2 Resim" descr="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2374900" cy="2374900"/>
          </a:xfrm>
          <a:prstGeom prst="rect">
            <a:avLst/>
          </a:prstGeom>
        </p:spPr>
      </p:pic>
      <p:pic>
        <p:nvPicPr>
          <p:cNvPr id="4" name="3 Resim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772816"/>
            <a:ext cx="2374900" cy="2374900"/>
          </a:xfrm>
          <a:prstGeom prst="rect">
            <a:avLst/>
          </a:prstGeom>
        </p:spPr>
      </p:pic>
      <p:pic>
        <p:nvPicPr>
          <p:cNvPr id="5" name="4 Resim" descr="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4293096"/>
            <a:ext cx="2374900" cy="2374900"/>
          </a:xfrm>
          <a:prstGeom prst="rect">
            <a:avLst/>
          </a:prstGeom>
        </p:spPr>
      </p:pic>
      <p:pic>
        <p:nvPicPr>
          <p:cNvPr id="6" name="5 Resim" descr="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4293096"/>
            <a:ext cx="2374900" cy="2374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ŞUBAT AYINDA BAŞALAYAN PROJELERİMİZ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 OKUDUM,SENDE OKU</a:t>
            </a:r>
          </a:p>
          <a:p>
            <a:r>
              <a:rPr lang="tr-TR" dirty="0" smtClean="0"/>
              <a:t>BREAKFAST TIME</a:t>
            </a:r>
          </a:p>
          <a:p>
            <a:r>
              <a:rPr lang="tr-TR" dirty="0" smtClean="0"/>
              <a:t>SUSUZ FİDAN,ORMANSIZ AĞAÇ KALMASIN</a:t>
            </a:r>
          </a:p>
          <a:p>
            <a:r>
              <a:rPr lang="tr-TR" dirty="0" smtClean="0"/>
              <a:t>DAMLAYA DAMLAYA YOK OLUR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2018-2019 E TWİNNİNG ÖDÜLLERİMİZ</a:t>
            </a:r>
            <a:endParaRPr lang="tr-TR" dirty="0"/>
          </a:p>
        </p:txBody>
      </p:sp>
      <p:pic>
        <p:nvPicPr>
          <p:cNvPr id="3" name="2 Resim" descr="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3744416" cy="2304256"/>
          </a:xfrm>
          <a:prstGeom prst="rect">
            <a:avLst/>
          </a:prstGeom>
        </p:spPr>
      </p:pic>
      <p:pic>
        <p:nvPicPr>
          <p:cNvPr id="4" name="3 Resim" descr="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772816"/>
            <a:ext cx="3672408" cy="2232248"/>
          </a:xfrm>
          <a:prstGeom prst="rect">
            <a:avLst/>
          </a:prstGeom>
        </p:spPr>
      </p:pic>
      <p:pic>
        <p:nvPicPr>
          <p:cNvPr id="5" name="4 Resim" descr="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149080"/>
            <a:ext cx="5184576" cy="24482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50</Words>
  <Application>Microsoft Office PowerPoint</Application>
  <PresentationFormat>Ekran Gösterisi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Canlı</vt:lpstr>
      <vt:lpstr>SONER DEĞERLİ ÜRKMEZ İLKOKULU</vt:lpstr>
      <vt:lpstr>SAĞLIKLI BÜYÜMEK AŞKINA ŞEKERLER DÖNSÜN ŞAŞKINA</vt:lpstr>
      <vt:lpstr>THE FUN MİND SPORTS</vt:lpstr>
      <vt:lpstr>YAŞADIĞIM ŞEHRİ TANIYORUM TANITIYORUM</vt:lpstr>
      <vt:lpstr>FANTASTIC SCHOOL</vt:lpstr>
      <vt:lpstr>BUGÜNÜM GEÇMİŞİMLE BULUŞUYOR</vt:lpstr>
      <vt:lpstr>DOĞAYA DOST DOKUNUŞLAR</vt:lpstr>
      <vt:lpstr>ŞUBAT AYINDA BAŞALAYAN PROJELERİMİZ</vt:lpstr>
      <vt:lpstr>2018-2019 E TWİNNİNG ÖDÜLLERİMİZ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SONER DEĞERLİ ÜRKMEZ İLKOKULU</dc:title>
  <dc:creator>FURKAN</dc:creator>
  <cp:lastModifiedBy>FURKAN</cp:lastModifiedBy>
  <cp:revision>3</cp:revision>
  <dcterms:created xsi:type="dcterms:W3CDTF">2020-02-06T18:12:51Z</dcterms:created>
  <dcterms:modified xsi:type="dcterms:W3CDTF">2020-02-06T19:05:31Z</dcterms:modified>
</cp:coreProperties>
</file>